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1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66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02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10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90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350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43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67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44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77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35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98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75D6-4E81-401E-96E5-4DC21F90C07B}" type="datetimeFigureOut">
              <a:rPr lang="sv-SE" smtClean="0"/>
              <a:t>2019-02-18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75461-92DE-4938-AD6E-BB067FD89B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186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kael_k_malm@ektv.n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/>
          <p:cNvGrpSpPr/>
          <p:nvPr/>
        </p:nvGrpSpPr>
        <p:grpSpPr>
          <a:xfrm>
            <a:off x="476672" y="444729"/>
            <a:ext cx="5884188" cy="1885950"/>
            <a:chOff x="476672" y="444729"/>
            <a:chExt cx="5884188" cy="1885950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672" y="444729"/>
              <a:ext cx="1733551" cy="1885950"/>
            </a:xfrm>
            <a:prstGeom prst="rect">
              <a:avLst/>
            </a:prstGeom>
          </p:spPr>
        </p:pic>
        <p:grpSp>
          <p:nvGrpSpPr>
            <p:cNvPr id="9" name="Grupp 8"/>
            <p:cNvGrpSpPr/>
            <p:nvPr/>
          </p:nvGrpSpPr>
          <p:grpSpPr>
            <a:xfrm>
              <a:off x="1905688" y="851089"/>
              <a:ext cx="2707793" cy="1073230"/>
              <a:chOff x="1977696" y="807839"/>
              <a:chExt cx="2707793" cy="1073230"/>
            </a:xfrm>
          </p:grpSpPr>
          <p:sp>
            <p:nvSpPr>
              <p:cNvPr id="5" name="textruta 4"/>
              <p:cNvSpPr txBox="1"/>
              <p:nvPr/>
            </p:nvSpPr>
            <p:spPr>
              <a:xfrm>
                <a:off x="2230169" y="1050072"/>
                <a:ext cx="220284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sz="2400" b="1" dirty="0" smtClean="0">
                    <a:latin typeface="Comic Sans MS" panose="030F0702030302020204" pitchFamily="66" charset="0"/>
                  </a:rPr>
                  <a:t>Regementets </a:t>
                </a:r>
              </a:p>
              <a:p>
                <a:pPr algn="ctr"/>
                <a:r>
                  <a:rPr lang="sv-SE" sz="2400" b="1" dirty="0" smtClean="0">
                    <a:latin typeface="Comic Sans MS" panose="030F0702030302020204" pitchFamily="66" charset="0"/>
                  </a:rPr>
                  <a:t>Dag </a:t>
                </a:r>
                <a:r>
                  <a:rPr lang="sv-SE" sz="2400" b="1" dirty="0" smtClean="0">
                    <a:latin typeface="Comic Sans MS" panose="030F0702030302020204" pitchFamily="66" charset="0"/>
                  </a:rPr>
                  <a:t>2019</a:t>
                </a:r>
                <a:endParaRPr lang="sv-SE" sz="2400" b="1" dirty="0" smtClean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" name="textruta 5"/>
              <p:cNvSpPr txBox="1"/>
              <p:nvPr/>
            </p:nvSpPr>
            <p:spPr>
              <a:xfrm>
                <a:off x="1977696" y="807839"/>
                <a:ext cx="27077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sz="1400" dirty="0" smtClean="0">
                    <a:latin typeface="Comic Sans MS" panose="030F0702030302020204" pitchFamily="66" charset="0"/>
                  </a:rPr>
                  <a:t>Södra Skånska regementet P7</a:t>
                </a:r>
              </a:p>
            </p:txBody>
          </p:sp>
        </p:grpSp>
        <p:pic>
          <p:nvPicPr>
            <p:cNvPr id="7" name="Bildobjekt 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1128" y="503900"/>
              <a:ext cx="1779732" cy="176760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Rektangel 1"/>
          <p:cNvSpPr/>
          <p:nvPr/>
        </p:nvSpPr>
        <p:spPr>
          <a:xfrm>
            <a:off x="188640" y="2476792"/>
            <a:ext cx="640871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latin typeface="Comic Sans MS" panose="030F0702030302020204" pitchFamily="66" charset="0"/>
              </a:rPr>
              <a:t>Uppstart</a:t>
            </a:r>
            <a:endParaRPr lang="sv-SE" sz="2000" dirty="0">
              <a:latin typeface="Comic Sans MS" panose="030F0702030302020204" pitchFamily="66" charset="0"/>
            </a:endParaRPr>
          </a:p>
          <a:p>
            <a:r>
              <a:rPr lang="sv-SE" sz="1400" b="1" dirty="0">
                <a:latin typeface="Comic Sans MS" panose="030F0702030302020204" pitchFamily="66" charset="0"/>
              </a:rPr>
              <a:t>När:</a:t>
            </a:r>
            <a:r>
              <a:rPr lang="sv-SE" sz="1400" dirty="0">
                <a:latin typeface="Comic Sans MS" panose="030F0702030302020204" pitchFamily="66" charset="0"/>
              </a:rPr>
              <a:t> Vi samlas </a:t>
            </a:r>
            <a:r>
              <a:rPr lang="sv-SE" sz="1400" dirty="0" smtClean="0">
                <a:latin typeface="Comic Sans MS" panose="030F0702030302020204" pitchFamily="66" charset="0"/>
              </a:rPr>
              <a:t>30</a:t>
            </a:r>
            <a:r>
              <a:rPr lang="sv-SE" sz="1400" dirty="0" smtClean="0">
                <a:latin typeface="Comic Sans MS" panose="030F0702030302020204" pitchFamily="66" charset="0"/>
              </a:rPr>
              <a:t>/5 </a:t>
            </a:r>
            <a:r>
              <a:rPr lang="sv-SE" sz="1400" dirty="0" smtClean="0">
                <a:latin typeface="Comic Sans MS" panose="030F0702030302020204" pitchFamily="66" charset="0"/>
              </a:rPr>
              <a:t>klockan 09.00</a:t>
            </a:r>
            <a:endParaRPr lang="sv-SE" sz="1400" dirty="0">
              <a:latin typeface="Comic Sans MS" panose="030F0702030302020204" pitchFamily="66" charset="0"/>
            </a:endParaRPr>
          </a:p>
          <a:p>
            <a:r>
              <a:rPr lang="sv-SE" sz="1400" b="1" dirty="0">
                <a:latin typeface="Comic Sans MS" panose="030F0702030302020204" pitchFamily="66" charset="0"/>
              </a:rPr>
              <a:t>Var:</a:t>
            </a:r>
            <a:r>
              <a:rPr lang="sv-SE" sz="1400" dirty="0">
                <a:latin typeface="Comic Sans MS" panose="030F0702030302020204" pitchFamily="66" charset="0"/>
              </a:rPr>
              <a:t> </a:t>
            </a:r>
            <a:r>
              <a:rPr lang="sv-SE" sz="1400" dirty="0" smtClean="0">
                <a:latin typeface="Comic Sans MS" panose="030F0702030302020204" pitchFamily="66" charset="0"/>
              </a:rPr>
              <a:t>Gårdstånga, bensinstationen (</a:t>
            </a:r>
            <a:r>
              <a:rPr lang="sv-SE" sz="1400" dirty="0" err="1" smtClean="0">
                <a:latin typeface="Comic Sans MS" panose="030F0702030302020204" pitchFamily="66" charset="0"/>
              </a:rPr>
              <a:t>fd</a:t>
            </a:r>
            <a:r>
              <a:rPr lang="sv-SE" sz="1400" dirty="0" smtClean="0">
                <a:latin typeface="Comic Sans MS" panose="030F0702030302020204" pitchFamily="66" charset="0"/>
              </a:rPr>
              <a:t> Shell)</a:t>
            </a:r>
            <a:endParaRPr lang="sv-SE" sz="1400" dirty="0">
              <a:latin typeface="Comic Sans MS" panose="030F0702030302020204" pitchFamily="66" charset="0"/>
            </a:endParaRPr>
          </a:p>
          <a:p>
            <a:r>
              <a:rPr lang="sv-SE" sz="1400" b="1" dirty="0">
                <a:latin typeface="Comic Sans MS" panose="030F0702030302020204" pitchFamily="66" charset="0"/>
              </a:rPr>
              <a:t>Vem:</a:t>
            </a:r>
            <a:r>
              <a:rPr lang="sv-SE" sz="1400" dirty="0">
                <a:latin typeface="Comic Sans MS" panose="030F0702030302020204" pitchFamily="66" charset="0"/>
              </a:rPr>
              <a:t> BBMC medlemmar, BBMC </a:t>
            </a:r>
            <a:r>
              <a:rPr lang="sv-SE" sz="1400" dirty="0" err="1">
                <a:latin typeface="Comic Sans MS" panose="030F0702030302020204" pitchFamily="66" charset="0"/>
              </a:rPr>
              <a:t>supportmedl</a:t>
            </a:r>
            <a:r>
              <a:rPr lang="sv-SE" sz="1400" dirty="0">
                <a:latin typeface="Comic Sans MS" panose="030F0702030302020204" pitchFamily="66" charset="0"/>
              </a:rPr>
              <a:t>. familj och övriga vänner. Dvs ALLA!</a:t>
            </a:r>
          </a:p>
          <a:p>
            <a:r>
              <a:rPr lang="sv-SE" sz="1400" b="1" dirty="0">
                <a:latin typeface="Comic Sans MS" panose="030F0702030302020204" pitchFamily="66" charset="0"/>
              </a:rPr>
              <a:t>Samåkning </a:t>
            </a:r>
            <a:r>
              <a:rPr lang="sv-SE" sz="1400" b="1" dirty="0" smtClean="0">
                <a:latin typeface="Comic Sans MS" panose="030F0702030302020204" pitchFamily="66" charset="0"/>
              </a:rPr>
              <a:t>till Gårdstånga:</a:t>
            </a:r>
            <a:r>
              <a:rPr lang="sv-SE" sz="1400" dirty="0" smtClean="0">
                <a:latin typeface="Comic Sans MS" panose="030F0702030302020204" pitchFamily="66" charset="0"/>
              </a:rPr>
              <a:t> </a:t>
            </a:r>
            <a:r>
              <a:rPr lang="sv-SE" sz="1400" dirty="0">
                <a:latin typeface="Comic Sans MS" panose="030F0702030302020204" pitchFamily="66" charset="0"/>
              </a:rPr>
              <a:t>Organiseras på egen hand</a:t>
            </a:r>
            <a:r>
              <a:rPr lang="sv-SE" sz="1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sv-SE" sz="1400" dirty="0" smtClean="0">
                <a:latin typeface="Comic Sans MS" panose="030F0702030302020204" pitchFamily="66" charset="0"/>
              </a:rPr>
              <a:t>”Ängelholms kontingenten” kör 07.30 från Shell (Mc Donalds) vid E6. </a:t>
            </a:r>
          </a:p>
          <a:p>
            <a:r>
              <a:rPr lang="sv-SE" sz="1400" dirty="0" smtClean="0">
                <a:latin typeface="Comic Sans MS" panose="030F0702030302020204" pitchFamily="66" charset="0"/>
              </a:rPr>
              <a:t>Om nån vill haka på är det helt OK. Kom i tid!</a:t>
            </a:r>
          </a:p>
          <a:p>
            <a:r>
              <a:rPr lang="sv-SE" sz="1400" b="1" dirty="0" smtClean="0">
                <a:latin typeface="Comic Sans MS" panose="030F0702030302020204" pitchFamily="66" charset="0"/>
              </a:rPr>
              <a:t>Avmarsch </a:t>
            </a:r>
            <a:r>
              <a:rPr lang="sv-SE" sz="1400" b="1" dirty="0">
                <a:latin typeface="Comic Sans MS" panose="030F0702030302020204" pitchFamily="66" charset="0"/>
              </a:rPr>
              <a:t>från </a:t>
            </a:r>
            <a:r>
              <a:rPr lang="sv-SE" sz="1400" b="1" dirty="0" smtClean="0">
                <a:latin typeface="Comic Sans MS" panose="030F0702030302020204" pitchFamily="66" charset="0"/>
              </a:rPr>
              <a:t>Gårdstånga:</a:t>
            </a:r>
            <a:r>
              <a:rPr lang="sv-SE" sz="1400" dirty="0" smtClean="0">
                <a:latin typeface="Comic Sans MS" panose="030F0702030302020204" pitchFamily="66" charset="0"/>
              </a:rPr>
              <a:t> 09.20 </a:t>
            </a:r>
            <a:r>
              <a:rPr lang="sv-SE" sz="1400" dirty="0">
                <a:latin typeface="Comic Sans MS" panose="030F0702030302020204" pitchFamily="66" charset="0"/>
              </a:rPr>
              <a:t>för </a:t>
            </a:r>
            <a:r>
              <a:rPr lang="sv-SE" sz="1400" dirty="0" smtClean="0">
                <a:latin typeface="Comic Sans MS" panose="030F0702030302020204" pitchFamily="66" charset="0"/>
              </a:rPr>
              <a:t>kolonnkörning till Revingehed</a:t>
            </a:r>
            <a:endParaRPr lang="sv-SE" sz="1400" dirty="0">
              <a:latin typeface="Comic Sans MS" panose="030F0702030302020204" pitchFamily="66" charset="0"/>
            </a:endParaRPr>
          </a:p>
          <a:p>
            <a:endParaRPr lang="sv-SE" sz="1400" b="1" dirty="0" smtClean="0">
              <a:latin typeface="Comic Sans MS" panose="030F0702030302020204" pitchFamily="66" charset="0"/>
            </a:endParaRPr>
          </a:p>
          <a:p>
            <a:r>
              <a:rPr lang="sv-SE" sz="2000" b="1" dirty="0" smtClean="0">
                <a:latin typeface="Comic Sans MS" panose="030F0702030302020204" pitchFamily="66" charset="0"/>
              </a:rPr>
              <a:t>Program</a:t>
            </a:r>
            <a:endParaRPr lang="sv-SE" sz="2000" dirty="0">
              <a:latin typeface="Comic Sans MS" panose="030F0702030302020204" pitchFamily="66" charset="0"/>
            </a:endParaRPr>
          </a:p>
          <a:p>
            <a:r>
              <a:rPr lang="sv-SE" sz="1400" dirty="0" smtClean="0">
                <a:latin typeface="Comic Sans MS" panose="030F0702030302020204" pitchFamily="66" charset="0"/>
              </a:rPr>
              <a:t>Regementets dag pågår mellan </a:t>
            </a:r>
            <a:r>
              <a:rPr lang="sv-SE" sz="1400" dirty="0">
                <a:latin typeface="Comic Sans MS" panose="030F0702030302020204" pitchFamily="66" charset="0"/>
              </a:rPr>
              <a:t>10.00 – </a:t>
            </a:r>
            <a:r>
              <a:rPr lang="sv-SE" sz="1400" dirty="0" smtClean="0">
                <a:latin typeface="Comic Sans MS" panose="030F0702030302020204" pitchFamily="66" charset="0"/>
              </a:rPr>
              <a:t>15.00</a:t>
            </a:r>
            <a:endParaRPr lang="sv-SE" sz="1400" dirty="0">
              <a:latin typeface="Comic Sans MS" panose="030F0702030302020204" pitchFamily="66" charset="0"/>
            </a:endParaRPr>
          </a:p>
          <a:p>
            <a:r>
              <a:rPr lang="sv-SE" sz="1400" dirty="0">
                <a:latin typeface="Comic Sans MS" panose="030F0702030302020204" pitchFamily="66" charset="0"/>
              </a:rPr>
              <a:t>Vi gör gemensam entré, ställer upp cyklarna på anvisad </a:t>
            </a:r>
            <a:r>
              <a:rPr lang="sv-SE" sz="1400" dirty="0" smtClean="0">
                <a:latin typeface="Comic Sans MS" panose="030F0702030302020204" pitchFamily="66" charset="0"/>
              </a:rPr>
              <a:t>plats.</a:t>
            </a:r>
            <a:r>
              <a:rPr lang="sv-SE" sz="900" dirty="0" smtClean="0">
                <a:latin typeface="Comic Sans MS" panose="030F0702030302020204" pitchFamily="66" charset="0"/>
              </a:rPr>
              <a:t>(Samma som </a:t>
            </a:r>
            <a:r>
              <a:rPr lang="sv-SE" sz="900" dirty="0" smtClean="0">
                <a:latin typeface="Comic Sans MS" panose="030F0702030302020204" pitchFamily="66" charset="0"/>
              </a:rPr>
              <a:t>2016-18)</a:t>
            </a:r>
            <a:r>
              <a:rPr lang="sv-SE" sz="1400" dirty="0" smtClean="0">
                <a:latin typeface="Comic Sans MS" panose="030F0702030302020204" pitchFamily="66" charset="0"/>
              </a:rPr>
              <a:t> </a:t>
            </a:r>
            <a:endParaRPr lang="sv-SE" sz="1400" dirty="0" smtClean="0">
              <a:latin typeface="Comic Sans MS" panose="030F0702030302020204" pitchFamily="66" charset="0"/>
            </a:endParaRPr>
          </a:p>
          <a:p>
            <a:r>
              <a:rPr lang="sv-SE" sz="1400" dirty="0" smtClean="0">
                <a:latin typeface="Comic Sans MS" panose="030F0702030302020204" pitchFamily="66" charset="0"/>
              </a:rPr>
              <a:t>Vi börjar med att organisera eventuellt arbete i </a:t>
            </a:r>
            <a:r>
              <a:rPr lang="sv-SE" sz="1400" dirty="0" smtClean="0">
                <a:latin typeface="Comic Sans MS" panose="030F0702030302020204" pitchFamily="66" charset="0"/>
              </a:rPr>
              <a:t>vår &amp; SVF:s </a:t>
            </a:r>
            <a:r>
              <a:rPr lang="sv-SE" sz="1400" dirty="0" smtClean="0">
                <a:latin typeface="Comic Sans MS" panose="030F0702030302020204" pitchFamily="66" charset="0"/>
              </a:rPr>
              <a:t>monter,  </a:t>
            </a:r>
          </a:p>
          <a:p>
            <a:r>
              <a:rPr lang="sv-SE" sz="1400" dirty="0">
                <a:latin typeface="Comic Sans MS" panose="030F0702030302020204" pitchFamily="66" charset="0"/>
              </a:rPr>
              <a:t>t</a:t>
            </a:r>
            <a:r>
              <a:rPr lang="sv-SE" sz="1400" dirty="0" smtClean="0">
                <a:latin typeface="Comic Sans MS" panose="030F0702030302020204" pitchFamily="66" charset="0"/>
              </a:rPr>
              <a:t>ar ett gruppfoto och därefter enskild rundvandring </a:t>
            </a:r>
            <a:r>
              <a:rPr lang="sv-SE" sz="1400" dirty="0">
                <a:latin typeface="Comic Sans MS" panose="030F0702030302020204" pitchFamily="66" charset="0"/>
              </a:rPr>
              <a:t>för att se de olika </a:t>
            </a:r>
            <a:r>
              <a:rPr lang="sv-SE" sz="1400" dirty="0" smtClean="0">
                <a:latin typeface="Comic Sans MS" panose="030F0702030302020204" pitchFamily="66" charset="0"/>
              </a:rPr>
              <a:t>utställningarna  och förevisningarna.</a:t>
            </a:r>
            <a:endParaRPr lang="sv-SE" sz="1400" dirty="0">
              <a:latin typeface="Comic Sans MS" panose="030F0702030302020204" pitchFamily="66" charset="0"/>
            </a:endParaRPr>
          </a:p>
          <a:p>
            <a:endParaRPr lang="sv-SE" sz="1400" b="1" dirty="0" smtClean="0">
              <a:latin typeface="Comic Sans MS" panose="030F0702030302020204" pitchFamily="66" charset="0"/>
            </a:endParaRPr>
          </a:p>
          <a:p>
            <a:r>
              <a:rPr lang="sv-SE" sz="2000" b="1" dirty="0" smtClean="0">
                <a:latin typeface="Comic Sans MS" panose="030F0702030302020204" pitchFamily="66" charset="0"/>
              </a:rPr>
              <a:t>Avslutning</a:t>
            </a:r>
            <a:endParaRPr lang="sv-SE" sz="2000" dirty="0">
              <a:latin typeface="Comic Sans MS" panose="030F0702030302020204" pitchFamily="66" charset="0"/>
            </a:endParaRPr>
          </a:p>
          <a:p>
            <a:r>
              <a:rPr lang="sv-SE" sz="1400" dirty="0">
                <a:latin typeface="Comic Sans MS" panose="030F0702030302020204" pitchFamily="66" charset="0"/>
              </a:rPr>
              <a:t>Var och en stannar så länge den vill</a:t>
            </a:r>
            <a:r>
              <a:rPr lang="sv-SE" sz="1400" dirty="0" smtClean="0">
                <a:latin typeface="Comic Sans MS" panose="030F0702030302020204" pitchFamily="66" charset="0"/>
              </a:rPr>
              <a:t>. Räkna med att de uppställda cyklarna är kvar på plats minst till 14.00</a:t>
            </a:r>
          </a:p>
          <a:p>
            <a:endParaRPr lang="sv-SE" sz="1400" dirty="0">
              <a:latin typeface="Comic Sans MS" panose="030F0702030302020204" pitchFamily="66" charset="0"/>
            </a:endParaRPr>
          </a:p>
          <a:p>
            <a:r>
              <a:rPr lang="sv-SE" sz="1400" b="1" dirty="0" smtClean="0">
                <a:latin typeface="Comic Sans MS" panose="030F0702030302020204" pitchFamily="66" charset="0"/>
              </a:rPr>
              <a:t>Anmälan</a:t>
            </a:r>
            <a:r>
              <a:rPr lang="sv-SE" sz="1400" b="1" dirty="0">
                <a:latin typeface="Comic Sans MS" panose="030F0702030302020204" pitchFamily="66" charset="0"/>
              </a:rPr>
              <a:t>:</a:t>
            </a:r>
            <a:r>
              <a:rPr lang="sv-SE" sz="1400" dirty="0">
                <a:latin typeface="Comic Sans MS" panose="030F0702030302020204" pitchFamily="66" charset="0"/>
              </a:rPr>
              <a:t> Senast </a:t>
            </a:r>
            <a:r>
              <a:rPr lang="sv-SE" sz="1400" dirty="0" smtClean="0">
                <a:latin typeface="Comic Sans MS" panose="030F0702030302020204" pitchFamily="66" charset="0"/>
              </a:rPr>
              <a:t>2017-05-26 </a:t>
            </a:r>
            <a:r>
              <a:rPr lang="sv-SE" sz="1400" dirty="0" smtClean="0">
                <a:latin typeface="Comic Sans MS" panose="030F0702030302020204" pitchFamily="66" charset="0"/>
              </a:rPr>
              <a:t>till</a:t>
            </a:r>
            <a:r>
              <a:rPr lang="sv-SE" sz="1400" dirty="0">
                <a:latin typeface="Comic Sans MS" panose="030F0702030302020204" pitchFamily="66" charset="0"/>
              </a:rPr>
              <a:t>: </a:t>
            </a:r>
            <a:r>
              <a:rPr lang="sv-SE" sz="1400" u="sng" dirty="0">
                <a:latin typeface="Comic Sans MS" panose="030F0702030302020204" pitchFamily="66" charset="0"/>
                <a:hlinkClick r:id="rId4"/>
              </a:rPr>
              <a:t>mikael_k_malm@ektv.nu</a:t>
            </a:r>
            <a:r>
              <a:rPr lang="sv-SE" sz="1400" dirty="0">
                <a:latin typeface="Comic Sans MS" panose="030F0702030302020204" pitchFamily="66" charset="0"/>
              </a:rPr>
              <a:t> </a:t>
            </a:r>
          </a:p>
          <a:p>
            <a:r>
              <a:rPr lang="sv-SE" sz="1400" b="1" dirty="0">
                <a:latin typeface="Comic Sans MS" panose="030F0702030302020204" pitchFamily="66" charset="0"/>
              </a:rPr>
              <a:t>Vid frågor:</a:t>
            </a:r>
            <a:r>
              <a:rPr lang="sv-SE" sz="1400" dirty="0">
                <a:latin typeface="Comic Sans MS" panose="030F0702030302020204" pitchFamily="66" charset="0"/>
              </a:rPr>
              <a:t> kontakta Micke Malm </a:t>
            </a:r>
            <a:r>
              <a:rPr lang="sv-SE" sz="1400" dirty="0" smtClean="0">
                <a:latin typeface="Comic Sans MS" panose="030F0702030302020204" pitchFamily="66" charset="0"/>
              </a:rPr>
              <a:t>tfn:0709 </a:t>
            </a:r>
            <a:r>
              <a:rPr lang="sv-SE" sz="1400" dirty="0">
                <a:latin typeface="Comic Sans MS" panose="030F0702030302020204" pitchFamily="66" charset="0"/>
              </a:rPr>
              <a:t>420246 </a:t>
            </a:r>
            <a:endParaRPr lang="sv-SE" sz="1400" dirty="0" smtClean="0">
              <a:latin typeface="Comic Sans MS" panose="030F0702030302020204" pitchFamily="66" charset="0"/>
            </a:endParaRPr>
          </a:p>
          <a:p>
            <a:r>
              <a:rPr lang="sv-SE" sz="1400" dirty="0">
                <a:latin typeface="Comic Sans MS" panose="030F0702030302020204" pitchFamily="66" charset="0"/>
              </a:rPr>
              <a:t>	</a:t>
            </a:r>
            <a:r>
              <a:rPr lang="sv-SE" sz="1400" dirty="0" smtClean="0">
                <a:latin typeface="Comic Sans MS" panose="030F0702030302020204" pitchFamily="66" charset="0"/>
              </a:rPr>
              <a:t>	mail</a:t>
            </a:r>
            <a:r>
              <a:rPr lang="sv-SE" sz="1400" dirty="0">
                <a:latin typeface="Comic Sans MS" panose="030F0702030302020204" pitchFamily="66" charset="0"/>
              </a:rPr>
              <a:t>: </a:t>
            </a:r>
            <a:r>
              <a:rPr lang="sv-SE" sz="1400" u="sng" dirty="0" smtClean="0">
                <a:latin typeface="Comic Sans MS" panose="030F0702030302020204" pitchFamily="66" charset="0"/>
                <a:hlinkClick r:id="rId4"/>
              </a:rPr>
              <a:t>mikael_k_malm@ektv.nu</a:t>
            </a:r>
            <a:endParaRPr lang="sv-SE" sz="1400" dirty="0">
              <a:latin typeface="Comic Sans MS" panose="030F0702030302020204" pitchFamily="66" charset="0"/>
            </a:endParaRPr>
          </a:p>
          <a:p>
            <a:endParaRPr lang="sv-SE" sz="1400" dirty="0">
              <a:latin typeface="Comic Sans MS" panose="030F0702030302020204" pitchFamily="66" charset="0"/>
            </a:endParaRPr>
          </a:p>
          <a:p>
            <a:r>
              <a:rPr lang="sv-SE" sz="1400" dirty="0">
                <a:latin typeface="Comic Sans MS" panose="030F0702030302020204" pitchFamily="66" charset="0"/>
              </a:rPr>
              <a:t>Väl mött</a:t>
            </a:r>
          </a:p>
          <a:p>
            <a:r>
              <a:rPr lang="sv-SE" sz="1400" dirty="0">
                <a:latin typeface="Comic Sans MS" panose="030F0702030302020204" pitchFamily="66" charset="0"/>
              </a:rPr>
              <a:t>BBMC Syd planning team</a:t>
            </a:r>
          </a:p>
        </p:txBody>
      </p:sp>
    </p:spTree>
    <p:extLst>
      <p:ext uri="{BB962C8B-B14F-4D97-AF65-F5344CB8AC3E}">
        <p14:creationId xmlns:p14="http://schemas.microsoft.com/office/powerpoint/2010/main" val="295688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178</Words>
  <Application>Microsoft Office PowerPoint</Application>
  <PresentationFormat>Bildspel på skärmen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Mikael Malm</dc:creator>
  <cp:lastModifiedBy>Mikael Malm</cp:lastModifiedBy>
  <cp:revision>19</cp:revision>
  <dcterms:created xsi:type="dcterms:W3CDTF">2017-03-19T18:37:25Z</dcterms:created>
  <dcterms:modified xsi:type="dcterms:W3CDTF">2019-02-18T23:13:51Z</dcterms:modified>
</cp:coreProperties>
</file>